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5869"/>
            <a:ext cx="7016135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6: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 Thevenin equivalent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output 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circuit inFig.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792589"/>
            <a:ext cx="4094548" cy="148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spc="11" baseline="-685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b="1" spc="554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5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normal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procedure,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keeping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formulas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ports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b="1" i="1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model.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spc="11" baseline="-6856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350" b="1" spc="217" baseline="-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remove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60-V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1-V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port,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3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2(a).</a:t>
            </a:r>
            <a:r>
              <a:rPr sz="1400" spc="14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019409"/>
            <a:ext cx="65448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(4.1),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15329" y="3019409"/>
            <a:ext cx="68351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25541" y="6884908"/>
            <a:ext cx="1834007" cy="671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finding </a:t>
            </a:r>
            <a:r>
              <a:rPr sz="1400" b="1" spc="-2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6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443484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finding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5932408"/>
            <a:ext cx="5383934" cy="8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H.W.6: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impedance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in 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0" marR="0">
              <a:lnSpc>
                <a:spcPts val="1554"/>
              </a:lnSpc>
              <a:spcBef>
                <a:spcPts val="4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1.6667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7881604"/>
            <a:ext cx="6009448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7: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g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as functions of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s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7857220"/>
            <a:ext cx="6822310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H.W.7: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ladder 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 determine the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g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s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domain.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6072" y="1348985"/>
            <a:ext cx="3891327" cy="52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5)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Transmission Parameters (ABCD parameters)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08185"/>
            <a:ext cx="7453422" cy="107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restrictions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dependent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expect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able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sets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relates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port to those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 port. Thus,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934190"/>
            <a:ext cx="7454684" cy="416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(6.1)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(6.2)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relate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  <a:p>
            <a:pPr marL="6425184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64684" y="40034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52365" y="40034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4130919"/>
            <a:ext cx="745427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computing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rather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57960" y="421068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28817" y="421068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4347194"/>
            <a:ext cx="7456420" cy="128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considered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leaving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3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6.1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opposed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entering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6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1.1(b).</a:t>
            </a:r>
            <a:r>
              <a:rPr sz="1400" spc="16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done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merely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conventional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reasons;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you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two-ports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(output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input),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logical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think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leaving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two-port.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customary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industry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b="1" spc="16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leaving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5369798"/>
            <a:ext cx="7455920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lines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(such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cable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fiber)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sending-end</a:t>
            </a:r>
            <a:r>
              <a:rPr sz="1400" spc="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8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59984" y="56432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33390" y="564324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5775315"/>
            <a:ext cx="7452838" cy="49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receiving-end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7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9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reason,</a:t>
            </a:r>
            <a:r>
              <a:rPr sz="1400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transmission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59430" y="58550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71139" y="585508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6005560"/>
            <a:ext cx="7455337" cy="88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ABCD</a:t>
            </a:r>
            <a:r>
              <a:rPr sz="1400" b="1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telephone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systems, microwave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networks, and radars.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transmission parameters are determined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7877032"/>
            <a:ext cx="472920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the transmission parameters are called,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specifically,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86729" y="7877032"/>
            <a:ext cx="81762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6.1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9131665"/>
            <a:ext cx="7324332" cy="935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D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dimensionless,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 b="1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ohms, and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siemens.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transmission</a:t>
            </a:r>
          </a:p>
          <a:p>
            <a:pPr marL="0" marR="0">
              <a:lnSpc>
                <a:spcPts val="1554"/>
              </a:lnSpc>
              <a:spcBef>
                <a:spcPts val="25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provide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direct relationship between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 and output variables,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very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cascaded networks.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7346517" cy="938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6)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Inverse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Transmission Parameters</a:t>
            </a:r>
            <a:r>
              <a:rPr sz="1600" u="sng" spc="1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(t parameters)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Our last set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may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defined by expressing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variables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output 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 of the variables at the input port.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597386"/>
            <a:ext cx="7453108" cy="679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00" b="1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inverse</a:t>
            </a:r>
            <a:r>
              <a:rPr sz="1400" i="1" spc="1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transmission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t,</a:t>
            </a:r>
            <a:r>
              <a:rPr sz="1400" i="1" spc="15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parameters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i="1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5723366"/>
            <a:ext cx="515976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inverse transmission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 individually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7140940"/>
            <a:ext cx="7321051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d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dimensionless,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b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ohms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siemens, respectively.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terms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 or inverse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 parameters, a network is reciprocal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8216884"/>
            <a:ext cx="7430203" cy="668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 relations can be proved in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 as the transfer impedance relations for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9668062"/>
            <a:ext cx="64067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8: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 parameters for the 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9105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8843629"/>
            <a:ext cx="6590461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H.W.8: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 parameters for 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H.W.3</a:t>
            </a:r>
          </a:p>
          <a:p>
            <a:pPr marL="0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4345"/>
            <a:ext cx="603270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9:</a:t>
            </a:r>
            <a:r>
              <a:rPr sz="1400" b="1" spc="35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ABCD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68675" y="1541262"/>
            <a:ext cx="595774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82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NWORV+Cambria Math"/>
                <a:cs typeface="KNWORV+Cambria Math"/>
              </a:rPr>
              <a:t>4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NWORV+Cambria Math"/>
                <a:cs typeface="KNWORV+Cambria Math"/>
              </a:rPr>
              <a:t>0.1푆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77945" y="1541262"/>
            <a:ext cx="585926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NWORV+Cambria Math"/>
                <a:cs typeface="KNWORV+Cambria Math"/>
              </a:rPr>
              <a:t>20Ω</a:t>
            </a:r>
          </a:p>
          <a:p>
            <a:pPr marL="109727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NWORV+Cambria Math"/>
                <a:cs typeface="KNWORV+Cambria Math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04666" y="1637274"/>
            <a:ext cx="331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NWORV+Cambria Math"/>
                <a:cs typeface="KNWORV+Cambria Math"/>
              </a:rPr>
              <a:t>[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96460" y="1637274"/>
            <a:ext cx="331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NWORV+Cambria Math"/>
                <a:cs typeface="KNWORV+Cambria Math"/>
              </a:rPr>
              <a:t>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925177"/>
            <a:ext cx="73056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output port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connected to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for maximum power transfer. Find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 spc="5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23990" y="2002027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129393"/>
            <a:ext cx="2679853" cy="691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maximum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transferred.</a:t>
            </a:r>
          </a:p>
          <a:p>
            <a:pPr marL="0" marR="0">
              <a:lnSpc>
                <a:spcPts val="1554"/>
              </a:lnSpc>
              <a:spcBef>
                <a:spcPts val="18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144377"/>
            <a:ext cx="631273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H.W.9: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 transmission parameters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two-port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23313" y="321360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95754" y="321360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68675" y="3536559"/>
            <a:ext cx="595774" cy="6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82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EVWTW+Cambria Math"/>
                <a:cs typeface="REVWTW+Cambria Math"/>
              </a:rPr>
              <a:t>5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EVWTW+Cambria Math"/>
                <a:cs typeface="REVWTW+Cambria Math"/>
              </a:rPr>
              <a:t>0.4푆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77945" y="3536559"/>
            <a:ext cx="585926" cy="683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EVWTW+Cambria Math"/>
                <a:cs typeface="REVWTW+Cambria Math"/>
              </a:rPr>
              <a:t>10Ω</a:t>
            </a:r>
          </a:p>
          <a:p>
            <a:pPr marL="109727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EVWTW+Cambria Math"/>
                <a:cs typeface="REVWTW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04666" y="3629523"/>
            <a:ext cx="331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EVWTW+Cambria Math"/>
                <a:cs typeface="REVWTW+Cambria Math"/>
              </a:rPr>
              <a:t>[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96460" y="3629523"/>
            <a:ext cx="3318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EVWTW+Cambria Math"/>
                <a:cs typeface="REVWTW+Cambria Math"/>
              </a:rPr>
              <a:t>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941810"/>
            <a:ext cx="1205951" cy="66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A,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- 0.2 A.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7282060" cy="938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7)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Relationships Between Parameters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the six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parameters relate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 input and output terminal variables of 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two-port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network, they should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interrelated.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300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2019-10-29T09:56:50Z</dcterms:modified>
</cp:coreProperties>
</file>